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C0A820-89AB-2747-924B-02AD1976104E}" v="2" dt="2026-04-17T07:18:10.8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8:10.897" v="16"/>
      <pc:docMkLst>
        <pc:docMk/>
      </pc:docMkLst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32:25.644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32:25.644" v="9"/>
          <ac:picMkLst>
            <pc:docMk/>
            <pc:sldMk cId="2433374918" sldId="257"/>
            <ac:picMk id="2" creationId="{8AF6154E-DED1-DDE3-656D-153139BFF959}"/>
          </ac:picMkLst>
        </pc:picChg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17T07:18:10.897" v="1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8:10.897" v="16"/>
          <ac:spMkLst>
            <pc:docMk/>
            <pc:sldMk cId="830559130" sldId="262"/>
            <ac:spMk id="2" creationId="{9FF986F0-11D8-2617-B18F-EF2B9CEA7E28}"/>
          </ac:spMkLst>
        </pc:spChg>
      </pc:sldChg>
      <pc:sldChg chg="new">
        <pc:chgData name="Hanne Liv Gryting" userId="d55e2bfa-772b-47b3-a105-54a9f5c6fbde" providerId="ADAL" clId="{F047557D-4E65-51B3-8759-A83AB81584A5}" dt="2026-04-17T06:32:44.252" v="11" actId="680"/>
        <pc:sldMkLst>
          <pc:docMk/>
          <pc:sldMk cId="71208328" sldId="263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791775924" sldId="263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891369840" sldId="264"/>
        </pc:sldMkLst>
      </pc:sldChg>
      <pc:sldChg chg="new ord">
        <pc:chgData name="Hanne Liv Gryting" userId="d55e2bfa-772b-47b3-a105-54a9f5c6fbde" providerId="ADAL" clId="{F047557D-4E65-51B3-8759-A83AB81584A5}" dt="2026-04-17T06:32:55.311" v="14" actId="20578"/>
        <pc:sldMkLst>
          <pc:docMk/>
          <pc:sldMk cId="3129136189" sldId="264"/>
        </pc:sldMkLst>
      </pc:sldChg>
      <pc:sldChg chg="new ord">
        <pc:chgData name="Hanne Liv Gryting" userId="d55e2bfa-772b-47b3-a105-54a9f5c6fbde" providerId="ADAL" clId="{F047557D-4E65-51B3-8759-A83AB81584A5}" dt="2026-04-17T06:33:00.027" v="15" actId="20578"/>
        <pc:sldMkLst>
          <pc:docMk/>
          <pc:sldMk cId="1522618821" sldId="265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32:36.526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32:16.824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32:16.824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31:56.977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32:16.824" v="8" actId="14100"/>
            <ac:picMkLst>
              <pc:docMk/>
              <pc:sldMasterMk cId="3838146109" sldId="2147483648"/>
              <pc:sldLayoutMk cId="53344019" sldId="2147483696"/>
              <ac:picMk id="4" creationId="{57106FDC-4C11-A61A-23FD-D0C9824B649A}"/>
            </ac:picMkLst>
          </pc:picChg>
          <pc:picChg chg="del">
            <ac:chgData name="Hanne Liv Gryting" userId="d55e2bfa-772b-47b3-a105-54a9f5c6fbde" providerId="ADAL" clId="{F047557D-4E65-51B3-8759-A83AB81584A5}" dt="2026-04-17T06:31:56.229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31:57.781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31:58.998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32:00.339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57106FDC-4C11-A61A-23FD-D0C9824B64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16E8FEC-4C88-5662-4DE9-CD0AE14BA0E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9361745-620E-D8FB-E6AE-66497E2777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74C3F12-7814-741C-AB68-E2F475C316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FB6CE06-6C36-5557-6108-FBA8C3AC41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3FBFD51C-E4EA-840E-57F6-BD524FA82C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2A9216E2-94C3-97C6-EB50-6C4341EA8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2A8684A2-CACB-271A-AB92-F83550A1E9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AAA65C60-1F30-72A7-8B2C-63BE966ACD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1EB41858-F040-B778-8089-6D1B09D8F7A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4FDD0CF3-2BCA-55DD-16D1-CF5F7DFAA4A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EC797A4F-22D7-6314-1CC5-EC83A0F744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FCD3D49B-DB90-6673-C537-8F8BF9C75F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D66684EB-7520-6B85-CBA2-0D88969C98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296F80F-227F-5BC2-2B7C-FAE0CCD480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65E4D1C5-6ADF-B358-7032-F9A4CCB9D2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FD018B32-D123-5976-08F8-702B6F67E4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7AAAF0B5-C7F9-4100-3853-8DE11154D91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FBFAD8ED-EE81-382C-A68F-33DD09BECD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16FCC65-BF62-7E29-0206-C93475230F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854E792-F238-5559-AB64-910A8E876E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98" y="0"/>
            <a:ext cx="6903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729D62BA-DC6D-D6C0-FD26-044F1DCB12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91C77CA1-FD52-7F18-4989-298F932891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4433E50-3E4C-8EAB-0EFA-8CB3F09A84F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AC35E48-3D1B-A552-015B-2F53605EB1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4DAE5E9-0040-C2CB-9D15-C3B5537660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59D783-F1A0-1E77-379D-851850B3AC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CE32C8D-5B7A-E3DB-A30F-61D5FB80A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177FD85-98AE-DA6A-9D8B-0E7BD233E8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CB4D2155-9D41-AFD8-2805-5709D9BBAE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EC7C1B71-E08C-EC9A-D1A3-3303751D3E8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49408B1-6962-BD06-3AE0-94A68A17D76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ECD3646-7E87-D7C7-5E2C-CD9958DF3E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1FE54490-A171-14D2-894A-7F375E0A8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120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6ADE62C-B00D-2885-B534-384F19461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61E405B-C905-CEEE-A740-DFF63201015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6DE166EE-F51B-F3AA-4577-C007F8962CF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22618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5365CCB-2702-9972-3185-A3D91182B0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0C41E7E-208C-1EAC-534B-F232A95078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29136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F6154E-DED1-DDE3-656D-153139BFF959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D2DB97-4921-4D29-952D-B60AAA59A5F6}">
  <ds:schemaRefs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30a71399-637f-4a89-8bae-72aa2dedfa27"/>
    <ds:schemaRef ds:uri="7f71b5f3-c6b4-4442-86ee-8130fab3113a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0CF3DE9-53E5-40C7-B817-69E8C7F84B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707EDD-40F1-4738-B932-AC362F1A6C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2971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46</cp:revision>
  <dcterms:created xsi:type="dcterms:W3CDTF">2025-09-10T11:13:11Z</dcterms:created>
  <dcterms:modified xsi:type="dcterms:W3CDTF">2026-04-17T07:18:12Z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